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538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049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2969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2705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616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279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05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134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486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85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9775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8316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0630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9107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0754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247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7784D-5B5B-4AFC-BB49-DD64F061DE26}" type="datetimeFigureOut">
              <a:rPr lang="es-MX" smtClean="0"/>
              <a:t>17/10/2019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24F48E6-F390-41D1-9E96-503B6D2A8E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7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lOEwtx7wjA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4D97AC6-1A18-4D56-ABB3-BA91639423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IMPROVISACION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8C4FBB-B9B2-4243-B74A-DF63700934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2206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12EC2C52-B865-4C13-BED1-D6ADE3EA56A1}"/>
              </a:ext>
            </a:extLst>
          </p:cNvPr>
          <p:cNvSpPr txBox="1">
            <a:spLocks/>
          </p:cNvSpPr>
          <p:nvPr/>
        </p:nvSpPr>
        <p:spPr>
          <a:xfrm>
            <a:off x="815088" y="522309"/>
            <a:ext cx="7766936" cy="340714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dirty="0"/>
              <a:t>IMPROVISAR</a:t>
            </a:r>
          </a:p>
          <a:p>
            <a:r>
              <a:rPr lang="es-MX" dirty="0"/>
              <a:t> -Hacer algo de pronto, sin estudio ni preparación.</a:t>
            </a:r>
          </a:p>
          <a:p>
            <a:r>
              <a:rPr lang="es-MX" dirty="0"/>
              <a:t>-Realización de una cosa que no estaba prevista o preparada.</a:t>
            </a:r>
          </a:p>
          <a:p>
            <a:endParaRPr lang="es-MX" dirty="0"/>
          </a:p>
          <a:p>
            <a:r>
              <a:rPr lang="es-MX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7133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12EC2C52-B865-4C13-BED1-D6ADE3EA56A1}"/>
              </a:ext>
            </a:extLst>
          </p:cNvPr>
          <p:cNvSpPr txBox="1">
            <a:spLocks/>
          </p:cNvSpPr>
          <p:nvPr/>
        </p:nvSpPr>
        <p:spPr>
          <a:xfrm>
            <a:off x="815088" y="522309"/>
            <a:ext cx="8489550" cy="54954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dirty="0"/>
              <a:t>IMPROVISACION MUSICAL</a:t>
            </a:r>
          </a:p>
          <a:p>
            <a:r>
              <a:rPr lang="es-MX" sz="2800" dirty="0"/>
              <a:t>-Componer y Ejecutar  una melodía que este aun no había sido escrita ni planeada.</a:t>
            </a:r>
          </a:p>
          <a:p>
            <a:r>
              <a:rPr lang="es-MX" dirty="0"/>
              <a:t>-</a:t>
            </a:r>
            <a:r>
              <a:rPr lang="es-MX" dirty="0" err="1"/>
              <a:t>Jam</a:t>
            </a:r>
            <a:r>
              <a:rPr lang="es-MX" dirty="0"/>
              <a:t> </a:t>
            </a:r>
            <a:r>
              <a:rPr lang="es-MX" dirty="0" err="1"/>
              <a:t>Session</a:t>
            </a:r>
            <a:r>
              <a:rPr lang="es-MX" dirty="0"/>
              <a:t>:</a:t>
            </a:r>
          </a:p>
          <a:p>
            <a:r>
              <a:rPr lang="es-MX" sz="2400" dirty="0"/>
              <a:t>Es una Improvisación musical cuando dos o mas músicos se reúnen, donde uno de ellos va marcando el tiempo que este van a ir siguiendo para que así los les sigan.</a:t>
            </a:r>
          </a:p>
          <a:p>
            <a:endParaRPr lang="es-MX" dirty="0"/>
          </a:p>
          <a:p>
            <a:r>
              <a:rPr lang="es-MX" dirty="0"/>
              <a:t>	</a:t>
            </a:r>
          </a:p>
          <a:p>
            <a:endParaRPr lang="es-MX" dirty="0"/>
          </a:p>
          <a:p>
            <a:r>
              <a:rPr lang="es-MX" sz="2800" dirty="0"/>
              <a:t>https://www.youtube.com/watch?v=-bbm20j1264</a:t>
            </a:r>
          </a:p>
        </p:txBody>
      </p:sp>
    </p:spTree>
    <p:extLst>
      <p:ext uri="{BB962C8B-B14F-4D97-AF65-F5344CB8AC3E}">
        <p14:creationId xmlns:p14="http://schemas.microsoft.com/office/powerpoint/2010/main" val="301061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C5759EA-C179-4FA3-9C6B-9E822C3C2510}"/>
              </a:ext>
            </a:extLst>
          </p:cNvPr>
          <p:cNvSpPr/>
          <p:nvPr/>
        </p:nvSpPr>
        <p:spPr>
          <a:xfrm>
            <a:off x="568411" y="4139513"/>
            <a:ext cx="86373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	Ejemplo: </a:t>
            </a:r>
            <a:r>
              <a:rPr lang="es-MX" dirty="0">
                <a:hlinkClick r:id="rId2"/>
              </a:rPr>
              <a:t>https://www.youtube.com/watch?v=ElOEwtx7wjA</a:t>
            </a:r>
            <a:endParaRPr lang="es-MX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BFCDD62-D20C-4C20-B276-E922F47E8A2E}"/>
              </a:ext>
            </a:extLst>
          </p:cNvPr>
          <p:cNvSpPr/>
          <p:nvPr/>
        </p:nvSpPr>
        <p:spPr>
          <a:xfrm>
            <a:off x="247134" y="743118"/>
            <a:ext cx="908770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Improvisación Teatral </a:t>
            </a:r>
          </a:p>
          <a:p>
            <a:pPr algn="ctr"/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Consiste en ejecutar cualquier obra de forma espontánea, sin guiones, ensayos ni dirección.</a:t>
            </a:r>
          </a:p>
          <a:p>
            <a:pPr algn="ctr"/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Este tipo de practica mayormente se hacen cuando uno de lo actores se le olvida su línea y alguien mas le tiene que seguir  </a:t>
            </a:r>
            <a:endParaRPr lang="es-ES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84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DBFCDD62-D20C-4C20-B276-E922F47E8A2E}"/>
              </a:ext>
            </a:extLst>
          </p:cNvPr>
          <p:cNvSpPr/>
          <p:nvPr/>
        </p:nvSpPr>
        <p:spPr>
          <a:xfrm>
            <a:off x="337624" y="1051889"/>
            <a:ext cx="9087709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Danza Improvisada </a:t>
            </a:r>
          </a:p>
          <a:p>
            <a:pPr algn="ctr"/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También conocido Artes vivas o performance, estas dependen de la temporalidad de la obra.</a:t>
            </a:r>
          </a:p>
          <a:p>
            <a:pPr algn="ctr"/>
            <a:r>
              <a:rPr lang="es-MX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Este le exige al bailarín un tipo de conciencia específica en la que la creación y la ejecución ocurren en un tiempo y espacio simultáneos, pues para dicho acto no existe ninguna clase de preparación coreográfica establecida con anterioridad.</a:t>
            </a:r>
            <a:endParaRPr lang="es-ES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134549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</TotalTime>
  <Words>182</Words>
  <Application>Microsoft Office PowerPoint</Application>
  <PresentationFormat>Panorámica</PresentationFormat>
  <Paragraphs>21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Faceta</vt:lpstr>
      <vt:lpstr>IMPROVISACION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IMPROVISACION </dc:title>
  <dc:creator>Frikeira 194</dc:creator>
  <cp:lastModifiedBy>Frikeira 194</cp:lastModifiedBy>
  <cp:revision>6</cp:revision>
  <dcterms:created xsi:type="dcterms:W3CDTF">2019-10-15T18:39:15Z</dcterms:created>
  <dcterms:modified xsi:type="dcterms:W3CDTF">2019-10-18T02:13:43Z</dcterms:modified>
</cp:coreProperties>
</file>